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300" r:id="rId4"/>
    <p:sldId id="328" r:id="rId5"/>
    <p:sldId id="258" r:id="rId6"/>
    <p:sldId id="342" r:id="rId7"/>
    <p:sldId id="343" r:id="rId8"/>
    <p:sldId id="344" r:id="rId9"/>
    <p:sldId id="345" r:id="rId10"/>
    <p:sldId id="330" r:id="rId11"/>
    <p:sldId id="340" r:id="rId12"/>
    <p:sldId id="341" r:id="rId13"/>
    <p:sldId id="329" r:id="rId14"/>
    <p:sldId id="331" r:id="rId15"/>
    <p:sldId id="332" r:id="rId16"/>
    <p:sldId id="333" r:id="rId17"/>
    <p:sldId id="334" r:id="rId18"/>
    <p:sldId id="336" r:id="rId19"/>
    <p:sldId id="338" r:id="rId20"/>
    <p:sldId id="339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9" autoAdjust="0"/>
    <p:restoredTop sz="93783" autoAdjust="0"/>
  </p:normalViewPr>
  <p:slideViewPr>
    <p:cSldViewPr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D2729-7DE1-4242-8464-FEB4084176AF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5244-C5D2-40FD-B736-98E89AAC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0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5244-C5D2-40FD-B736-98E89AAC52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5244-C5D2-40FD-B736-98E89AAC52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380AA0-54B5-45A9-B779-95F5ECB7902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4D3AF1-A58F-4096-9EE8-D36E76381D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09" y="2895600"/>
            <a:ext cx="8506691" cy="20574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SUBMODUL </a:t>
            </a:r>
            <a:b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dirty="0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PENGURUSAN CUTI</a:t>
            </a:r>
            <a:endParaRPr lang="en-US" sz="5400" b="1" dirty="0">
              <a:solidFill>
                <a:schemeClr val="tx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638800"/>
            <a:ext cx="6285686" cy="1017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599"/>
            <a:ext cx="1477854" cy="92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48" y="1752600"/>
            <a:ext cx="1384151" cy="92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52" y="1705052"/>
            <a:ext cx="1477854" cy="92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6" y="1752599"/>
            <a:ext cx="1477854" cy="92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2" y="5943600"/>
            <a:ext cx="827398" cy="6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LANGKAH-LANGKAH </a:t>
            </a:r>
            <a:b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 MENYOKONG CUTI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39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7193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SOKONG CUTI MENERUSI PETI PESANAN</a:t>
            </a:r>
            <a:endParaRPr lang="en-MY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776" t="30796" r="19939" b="30796"/>
          <a:stretch/>
        </p:blipFill>
        <p:spPr>
          <a:xfrm>
            <a:off x="89647" y="2029380"/>
            <a:ext cx="9025666" cy="42291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-242" y="2209800"/>
            <a:ext cx="1067041" cy="961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9312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SOKONG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7346" y="1716740"/>
            <a:ext cx="0" cy="595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" y="1333499"/>
            <a:ext cx="2552700" cy="4953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1) KLIK </a:t>
            </a:r>
            <a:r>
              <a:rPr lang="en-US" b="1" u="sng" dirty="0" smtClean="0">
                <a:solidFill>
                  <a:schemeClr val="tx1"/>
                </a:solidFill>
              </a:rPr>
              <a:t>PETI PESANAN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800" y="3962400"/>
            <a:ext cx="7417399" cy="40011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76600" y="4162455"/>
            <a:ext cx="457200" cy="668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76400" y="4707590"/>
            <a:ext cx="2209800" cy="4953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2) KLIK </a:t>
            </a:r>
            <a:r>
              <a:rPr lang="en-US" b="1" u="sng" dirty="0" smtClean="0">
                <a:solidFill>
                  <a:schemeClr val="tx1"/>
                </a:solidFill>
              </a:rPr>
              <a:t>HYPERLINK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187" t="6274" r="8517" b="49661"/>
          <a:stretch/>
        </p:blipFill>
        <p:spPr>
          <a:xfrm>
            <a:off x="76200" y="333374"/>
            <a:ext cx="8915400" cy="385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993" t="58338" r="19545" b="18945"/>
          <a:stretch/>
        </p:blipFill>
        <p:spPr>
          <a:xfrm>
            <a:off x="76200" y="4343400"/>
            <a:ext cx="8915399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7000" y="9312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SOKONG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3475308"/>
            <a:ext cx="5334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65251" y="3260337"/>
            <a:ext cx="2286000" cy="429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3) PILIH </a:t>
            </a:r>
            <a:r>
              <a:rPr lang="en-US" b="1" u="sng" dirty="0" smtClean="0">
                <a:solidFill>
                  <a:schemeClr val="tx1"/>
                </a:solidFill>
              </a:rPr>
              <a:t>DISOKONG</a:t>
            </a:r>
            <a:endParaRPr lang="en-US" b="1" u="sng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78430" y="6267451"/>
            <a:ext cx="49193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56060" y="6019800"/>
            <a:ext cx="1922370" cy="4953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4) KLIK </a:t>
            </a:r>
            <a:r>
              <a:rPr lang="en-US" b="1" u="sng" dirty="0" smtClean="0">
                <a:solidFill>
                  <a:schemeClr val="tx1"/>
                </a:solidFill>
              </a:rPr>
              <a:t>HANTAR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SOKONG 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CUTI MENERUSI MENU SUBMODUL CUTI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358" y="1371600"/>
            <a:ext cx="9505244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2606424"/>
            <a:ext cx="288036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KLIK MENYOKONG CUTI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90778" y="2167185"/>
            <a:ext cx="1338944" cy="8784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761" y="0"/>
            <a:ext cx="955436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5040" y="2158746"/>
            <a:ext cx="288036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KLIK HYPERLINK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929051" y="1219200"/>
            <a:ext cx="1338944" cy="8784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0"/>
            <a:ext cx="9525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562600" y="5558790"/>
            <a:ext cx="190500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KLIK HANTAR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72000" y="5410200"/>
            <a:ext cx="965201" cy="3898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05400" y="2656459"/>
            <a:ext cx="220980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PILIH </a:t>
            </a:r>
            <a:r>
              <a:rPr lang="en-US" b="1" i="1" dirty="0" smtClean="0">
                <a:solidFill>
                  <a:schemeClr val="tx1"/>
                </a:solidFill>
              </a:rPr>
              <a:t>DISOKONG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2895600"/>
            <a:ext cx="1803402" cy="2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LANGKAH-LANGKAH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UNTUK MELULUS CUTI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76" y="195072"/>
            <a:ext cx="8229600" cy="12527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LULUS  CUTI MENERUSI PETI PESANAN</a:t>
            </a:r>
            <a:endParaRPr lang="en-MY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33" b="19838"/>
          <a:stretch/>
        </p:blipFill>
        <p:spPr>
          <a:xfrm>
            <a:off x="30479" y="1447800"/>
            <a:ext cx="9113521" cy="5266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5867400"/>
            <a:ext cx="288036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KLIK HYPERLINK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99857" y="4988923"/>
            <a:ext cx="1338944" cy="8784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76300" y="4871678"/>
            <a:ext cx="7391400" cy="23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789" y="36195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889"/>
          <a:stretch/>
        </p:blipFill>
        <p:spPr>
          <a:xfrm>
            <a:off x="29110" y="-15240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483864"/>
            <a:ext cx="236220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PILIH DILULUSKAN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9458" y="5812981"/>
            <a:ext cx="288036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KLIK HANTAR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29968" y="3783346"/>
            <a:ext cx="651432" cy="13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5939450"/>
            <a:ext cx="1218458" cy="343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76" y="195072"/>
            <a:ext cx="8229600" cy="12527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LULUS  CUTI MENERUSI MENU SUBMODUL CUTI</a:t>
            </a:r>
            <a:endParaRPr lang="en-MY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7888"/>
          <a:stretch/>
        </p:blipFill>
        <p:spPr>
          <a:xfrm>
            <a:off x="114299" y="1600200"/>
            <a:ext cx="9110877" cy="525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23002" y="2590800"/>
            <a:ext cx="246379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1. KLIK MELULUSKAN PERMOHONAN CUTI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19600" y="2895600"/>
            <a:ext cx="1803402" cy="2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2375" r="7982" b="12375"/>
          <a:stretch/>
        </p:blipFill>
        <p:spPr bwMode="auto">
          <a:xfrm>
            <a:off x="-609600" y="1523999"/>
            <a:ext cx="9753600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LOGIN SISTEM </a:t>
            </a:r>
            <a:r>
              <a:rPr lang="en-US" sz="2400" b="1" u="sng" dirty="0" smtClean="0"/>
              <a:t>HRMIS 2.0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KLIK SUBMODUL PENGURUSAN CUTI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867400" y="3028950"/>
            <a:ext cx="990600" cy="2476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53000" y="3028950"/>
            <a:ext cx="840442" cy="10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889"/>
          <a:stretch/>
        </p:blipFill>
        <p:spPr>
          <a:xfrm>
            <a:off x="29110" y="-15240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483864"/>
            <a:ext cx="236220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3. PILIH DILULUSKAN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9458" y="5812981"/>
            <a:ext cx="2880360" cy="6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KLIK HANTAR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29968" y="3783346"/>
            <a:ext cx="651432" cy="13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5939450"/>
            <a:ext cx="1218458" cy="343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213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LANGKAH-LANGKAH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UNTUK MASUKAN REKOD CUTI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rekod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cuti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terdahulu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7638"/>
            <a:ext cx="8686800" cy="4946908"/>
          </a:xfrm>
        </p:spPr>
      </p:pic>
      <p:sp>
        <p:nvSpPr>
          <p:cNvPr id="5" name="Rectangle 4"/>
          <p:cNvSpPr/>
          <p:nvPr/>
        </p:nvSpPr>
        <p:spPr>
          <a:xfrm>
            <a:off x="1066800" y="2306587"/>
            <a:ext cx="838200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2971800" y="2326042"/>
            <a:ext cx="838200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4267200" y="3535363"/>
            <a:ext cx="2743200" cy="42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1. KLIK DATA SEJARAH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36014" y="3200400"/>
            <a:ext cx="321986" cy="334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PERLU JANA KELAYAKAN CUTI DAHULU</a:t>
            </a:r>
            <a:endParaRPr lang="en-M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66472" y="32089"/>
            <a:ext cx="9067800" cy="670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35668" y="579438"/>
            <a:ext cx="64526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79438"/>
            <a:ext cx="1905000" cy="23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2111" y="579437"/>
            <a:ext cx="1562100" cy="23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3830" y="770153"/>
            <a:ext cx="1562100" cy="23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1194692"/>
            <a:ext cx="2362200" cy="814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1600" b="1" dirty="0" smtClean="0">
                <a:solidFill>
                  <a:schemeClr val="tx1"/>
                </a:solidFill>
              </a:rPr>
              <a:t>. PILIH PENGURUSAN SARAAN, FAEDAH DAN GANJARAN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12779" y="830567"/>
            <a:ext cx="152400" cy="363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08856" y="2009619"/>
            <a:ext cx="2362200" cy="65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3. PILIH PENGURUSAN CUTI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971800" y="837740"/>
            <a:ext cx="592635" cy="11713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67400" y="2205879"/>
            <a:ext cx="2362200" cy="61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4. PILIH MAKLUMAT GCR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943602" y="1072540"/>
            <a:ext cx="482328" cy="1133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3821"/>
            <a:ext cx="8968902" cy="2286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" y="2895600"/>
            <a:ext cx="8991600" cy="1134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4238017"/>
            <a:ext cx="9045102" cy="241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495800" y="671189"/>
            <a:ext cx="2362200" cy="62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5. MASUKAN NO KP CO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43237" y="983294"/>
            <a:ext cx="6525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76400" y="1982179"/>
            <a:ext cx="2362200" cy="675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6. MASUKAN  TAHUN YANG TERLIBAT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18148" y="1677379"/>
            <a:ext cx="644052" cy="3032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99526" y="1655160"/>
            <a:ext cx="3358474" cy="3186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97394" y="1806884"/>
            <a:ext cx="2362200" cy="62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7</a:t>
            </a:r>
            <a:r>
              <a:rPr lang="en-US" sz="1600" b="1" dirty="0" smtClean="0">
                <a:solidFill>
                  <a:schemeClr val="tx1"/>
                </a:solidFill>
              </a:rPr>
              <a:t>. KLIK TERUSKAN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211594" y="2126295"/>
            <a:ext cx="679315" cy="18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599" y="3929027"/>
            <a:ext cx="2140085" cy="40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8</a:t>
            </a:r>
            <a:r>
              <a:rPr lang="en-US" sz="1400" b="1" dirty="0" smtClean="0">
                <a:solidFill>
                  <a:schemeClr val="tx1"/>
                </a:solidFill>
              </a:rPr>
              <a:t>. KLIK PADA RADIO BUTTON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04800" y="3657600"/>
            <a:ext cx="232249" cy="27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59513" y="4769126"/>
            <a:ext cx="2362200" cy="675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9</a:t>
            </a:r>
            <a:r>
              <a:rPr lang="en-US" sz="1600" b="1" dirty="0" smtClean="0">
                <a:solidFill>
                  <a:schemeClr val="tx1"/>
                </a:solidFill>
              </a:rPr>
              <a:t>. MASUKAN  TAHUN YANG TERLIBAT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11749" y="5141122"/>
            <a:ext cx="347764" cy="202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21714" y="5141122"/>
            <a:ext cx="479086" cy="202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7048" y="5943600"/>
            <a:ext cx="2362200" cy="62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 PILIH JENIS CUTI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315262" y="5715000"/>
            <a:ext cx="402886" cy="219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24200" y="6172200"/>
            <a:ext cx="2362200" cy="451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11. KLIK TERUSKAN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962400" y="6007411"/>
            <a:ext cx="207118" cy="1647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5183"/>
            <a:ext cx="8458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94157" y="3879363"/>
            <a:ext cx="2362200" cy="46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12. KLIK  TAMBAH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3800" y="3607983"/>
            <a:ext cx="141457" cy="271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20"/>
            <a:ext cx="8610600" cy="5093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5214412"/>
            <a:ext cx="2362200" cy="46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15. KLIK  SIMPAN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20843" y="4943032"/>
            <a:ext cx="141457" cy="271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62400" y="1600200"/>
            <a:ext cx="2362200" cy="46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13. MASUKAN BIL CUTI KELAYAKAN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81400" y="1832218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0" y="2358174"/>
            <a:ext cx="2362200" cy="46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14. MASUKAN BIL GCR JIKA ADA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29000" y="2590192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5930921"/>
            <a:ext cx="5166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KELAYAKAN CUTI TAHUNAN BAGI CO UNTUK TAHUN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 TERSEBUT TELAH BERJAYA DIWUJUDKAN</a:t>
            </a:r>
            <a:endParaRPr lang="en-MY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0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7638"/>
            <a:ext cx="8686800" cy="4946908"/>
          </a:xfrm>
        </p:spPr>
      </p:pic>
      <p:sp>
        <p:nvSpPr>
          <p:cNvPr id="5" name="Rectangle 4"/>
          <p:cNvSpPr/>
          <p:nvPr/>
        </p:nvSpPr>
        <p:spPr>
          <a:xfrm>
            <a:off x="1066800" y="2306587"/>
            <a:ext cx="838200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2971800" y="2326042"/>
            <a:ext cx="838200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4267200" y="3535363"/>
            <a:ext cx="2743200" cy="42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1. KLIK DATA SEJARAH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36014" y="3200400"/>
            <a:ext cx="321986" cy="334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LANGKAH UNTUK MASUKKAN SEJARAH CUTI</a:t>
            </a:r>
            <a:endParaRPr lang="en-M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7551" b="49480"/>
          <a:stretch/>
        </p:blipFill>
        <p:spPr>
          <a:xfrm>
            <a:off x="228600" y="381000"/>
            <a:ext cx="8534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533400" y="5334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5334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00600" y="533400"/>
            <a:ext cx="1219200" cy="308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0" y="3214812"/>
            <a:ext cx="8584660" cy="36431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67200" y="3535363"/>
            <a:ext cx="2743200" cy="42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2. MASUKKAN NO KP CO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00400" y="3810000"/>
            <a:ext cx="106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67100" y="4237037"/>
            <a:ext cx="1600200" cy="472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3. MASUKKAN  TARIKH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162300" y="4496469"/>
            <a:ext cx="342900" cy="129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07832" y="4565515"/>
            <a:ext cx="378568" cy="129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25912" y="5181600"/>
            <a:ext cx="1736387" cy="42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4. KLIK TERUSKAN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857500" y="5036406"/>
            <a:ext cx="419100" cy="1451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38558" y="6400800"/>
            <a:ext cx="285342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23900" y="62484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5</a:t>
            </a:r>
            <a:r>
              <a:rPr lang="en-US" sz="1400" b="1" dirty="0" smtClean="0">
                <a:solidFill>
                  <a:schemeClr val="tx1"/>
                </a:solidFill>
              </a:rPr>
              <a:t>. KLIK RADIO BUTTON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8534400" cy="1900822"/>
          </a:xfrm>
        </p:spPr>
      </p:pic>
      <p:sp>
        <p:nvSpPr>
          <p:cNvPr id="5" name="Rectangle 4"/>
          <p:cNvSpPr/>
          <p:nvPr/>
        </p:nvSpPr>
        <p:spPr>
          <a:xfrm>
            <a:off x="3657600" y="938202"/>
            <a:ext cx="1523999" cy="572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6</a:t>
            </a:r>
            <a:r>
              <a:rPr lang="en-US" sz="1400" b="1" dirty="0" smtClean="0">
                <a:solidFill>
                  <a:schemeClr val="tx1"/>
                </a:solidFill>
              </a:rPr>
              <a:t>. MASUKAN TARIKH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81600" y="13716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00401" y="1371600"/>
            <a:ext cx="4571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19010" y="2013930"/>
            <a:ext cx="1919590" cy="45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7. KLIK TERUSKAN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24200" y="1828800"/>
            <a:ext cx="228600" cy="181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201"/>
            <a:ext cx="9144000" cy="19315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3005" y="4455223"/>
            <a:ext cx="1919590" cy="45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8. KLIK TAMBAH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98195" y="4270093"/>
            <a:ext cx="228600" cy="181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LANGKAH-LANGKAH </a:t>
            </a:r>
            <a:b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 MOHON CUTI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96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8"/>
            <a:ext cx="8763000" cy="5857437"/>
          </a:xfrm>
        </p:spPr>
      </p:pic>
      <p:sp>
        <p:nvSpPr>
          <p:cNvPr id="5" name="Rectangle 4"/>
          <p:cNvSpPr/>
          <p:nvPr/>
        </p:nvSpPr>
        <p:spPr>
          <a:xfrm>
            <a:off x="2590800" y="439669"/>
            <a:ext cx="1919590" cy="45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9</a:t>
            </a:r>
            <a:r>
              <a:rPr lang="en-US" sz="1400" b="1" dirty="0" smtClean="0">
                <a:solidFill>
                  <a:schemeClr val="tx1"/>
                </a:solidFill>
              </a:rPr>
              <a:t>. PILIH TAHUN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666986"/>
            <a:ext cx="304800" cy="188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5995" y="1468543"/>
            <a:ext cx="1919590" cy="45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10. PILIH JENIS CUTI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00200" y="1143000"/>
            <a:ext cx="228600" cy="3037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62980" y="1505161"/>
            <a:ext cx="1919590" cy="45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11. PILIH TARIKH MULA BERCUTI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86350" y="1235623"/>
            <a:ext cx="152400" cy="24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88730" y="1505495"/>
            <a:ext cx="1919590" cy="454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12. </a:t>
            </a:r>
            <a:r>
              <a:rPr lang="en-US" sz="1400" b="1" dirty="0">
                <a:solidFill>
                  <a:schemeClr val="tx1"/>
                </a:solidFill>
              </a:rPr>
              <a:t>PILIH TARIKH </a:t>
            </a:r>
            <a:r>
              <a:rPr lang="en-US" sz="1400" b="1" dirty="0" smtClean="0">
                <a:solidFill>
                  <a:schemeClr val="tx1"/>
                </a:solidFill>
              </a:rPr>
              <a:t>AKHIR </a:t>
            </a:r>
            <a:r>
              <a:rPr lang="en-US" sz="1400" b="1" dirty="0">
                <a:solidFill>
                  <a:schemeClr val="tx1"/>
                </a:solidFill>
              </a:rPr>
              <a:t>BERCUTI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981825" y="1235623"/>
            <a:ext cx="104775" cy="24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57010" y="5666777"/>
            <a:ext cx="1919590" cy="353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13. KLIK SIMPAN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45795" y="5898370"/>
            <a:ext cx="3048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6260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REKOD CUTI TAHUNAN BAGI CO UNTUK TAHUN TERSEBUT TELAH BERJAYA DIWUJUDKAN</a:t>
            </a:r>
            <a:endParaRPr lang="en-MY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" r="30083" b="48646"/>
          <a:stretch/>
        </p:blipFill>
        <p:spPr>
          <a:xfrm>
            <a:off x="76200" y="321720"/>
            <a:ext cx="9633447" cy="6155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400" y="1681106"/>
            <a:ext cx="31242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BAWA </a:t>
            </a:r>
            <a:r>
              <a:rPr lang="en-US" b="1" i="1" dirty="0" smtClean="0">
                <a:solidFill>
                  <a:schemeClr val="tx1"/>
                </a:solidFill>
              </a:rPr>
              <a:t>MOUSE</a:t>
            </a:r>
            <a:r>
              <a:rPr lang="en-US" b="1" dirty="0" smtClean="0">
                <a:solidFill>
                  <a:schemeClr val="tx1"/>
                </a:solidFill>
              </a:rPr>
              <a:t> KE </a:t>
            </a:r>
            <a:r>
              <a:rPr lang="en-US" b="1" u="sng" dirty="0" smtClean="0">
                <a:solidFill>
                  <a:schemeClr val="tx1"/>
                </a:solidFill>
              </a:rPr>
              <a:t>FUNGSI</a:t>
            </a: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GERAKKAN  </a:t>
            </a:r>
            <a:r>
              <a:rPr lang="en-US" b="1" i="1" dirty="0" smtClean="0">
                <a:solidFill>
                  <a:schemeClr val="tx1"/>
                </a:solidFill>
              </a:rPr>
              <a:t>MOUSE</a:t>
            </a:r>
            <a:r>
              <a:rPr lang="en-US" b="1" dirty="0" smtClean="0">
                <a:solidFill>
                  <a:schemeClr val="tx1"/>
                </a:solidFill>
              </a:rPr>
              <a:t> KEKANAN, PILIH </a:t>
            </a:r>
            <a:r>
              <a:rPr lang="en-US" b="1" u="sng" dirty="0" smtClean="0">
                <a:solidFill>
                  <a:schemeClr val="tx1"/>
                </a:solidFill>
              </a:rPr>
              <a:t>PERMOHONAN CUTI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KLIK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PEMOHON CUTI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576778"/>
            <a:ext cx="1219200" cy="4044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1576779"/>
            <a:ext cx="990600" cy="4044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4534" y="1124567"/>
            <a:ext cx="731072" cy="8566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600" y="1676400"/>
            <a:ext cx="457200" cy="4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50285" y="1773104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4200" y="9312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MOHON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5965" r="7511" b="62907"/>
          <a:stretch/>
        </p:blipFill>
        <p:spPr>
          <a:xfrm>
            <a:off x="0" y="685800"/>
            <a:ext cx="9144000" cy="4021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34200" y="9312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MOHON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15000" y="2301477"/>
            <a:ext cx="2892136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4. PILIH </a:t>
            </a:r>
            <a:r>
              <a:rPr lang="en-US" b="1" u="sng" dirty="0" smtClean="0">
                <a:solidFill>
                  <a:schemeClr val="tx1"/>
                </a:solidFill>
              </a:rPr>
              <a:t>KATEGORI CUTI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5. PILIH </a:t>
            </a:r>
            <a:r>
              <a:rPr lang="en-US" b="1" u="sng" dirty="0" smtClean="0">
                <a:solidFill>
                  <a:schemeClr val="tx1"/>
                </a:solidFill>
              </a:rPr>
              <a:t>JENIS CUTI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3299" y="4364580"/>
            <a:ext cx="2140639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6. </a:t>
            </a:r>
            <a:r>
              <a:rPr lang="en-US" b="1" dirty="0">
                <a:solidFill>
                  <a:schemeClr val="tx1"/>
                </a:solidFill>
              </a:rPr>
              <a:t>KLIK TERUSKAN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077610" y="2112280"/>
            <a:ext cx="637390" cy="402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4209" y="1932847"/>
            <a:ext cx="4343400" cy="5817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83938" y="4546563"/>
            <a:ext cx="63566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143000" y="31493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228975" algn="l"/>
              </a:tabLst>
            </a:pPr>
            <a:r>
              <a:rPr lang="en-MY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 </a:t>
            </a:r>
            <a:r>
              <a:rPr lang="en-MY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 MENUKAR SENDIRI </a:t>
            </a:r>
            <a:r>
              <a:rPr lang="en-MY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PENYOKONG DAN PELULUS CUTI MELALUI 2 CARA</a:t>
            </a:r>
          </a:p>
        </p:txBody>
      </p:sp>
    </p:spTree>
    <p:extLst>
      <p:ext uri="{BB962C8B-B14F-4D97-AF65-F5344CB8AC3E}">
        <p14:creationId xmlns:p14="http://schemas.microsoft.com/office/powerpoint/2010/main" val="19602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6" t="47098" r="8488" b="19219"/>
          <a:stretch/>
        </p:blipFill>
        <p:spPr>
          <a:xfrm>
            <a:off x="-381001" y="900458"/>
            <a:ext cx="9601201" cy="534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1315655"/>
            <a:ext cx="3206480" cy="72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BAKI CUTI SEMASA , JUMLAH KELAYAKAN CUTI AKAN DIPAPARKAN DI SINI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4717" y="2659333"/>
            <a:ext cx="3325009" cy="12225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7. MASUKKAN </a:t>
            </a:r>
            <a:r>
              <a:rPr lang="en-US" b="1" u="sng" dirty="0">
                <a:solidFill>
                  <a:schemeClr val="tx1"/>
                </a:solidFill>
              </a:rPr>
              <a:t>TARIKH MULA </a:t>
            </a:r>
            <a:r>
              <a:rPr lang="en-US" b="1" dirty="0">
                <a:solidFill>
                  <a:schemeClr val="tx1"/>
                </a:solidFill>
              </a:rPr>
              <a:t>DAN </a:t>
            </a:r>
            <a:r>
              <a:rPr lang="en-US" b="1" u="sng" dirty="0">
                <a:solidFill>
                  <a:schemeClr val="tx1"/>
                </a:solidFill>
              </a:rPr>
              <a:t>TARIKH AKHIR </a:t>
            </a:r>
            <a:r>
              <a:rPr lang="en-US" b="1" u="sng" dirty="0" smtClean="0">
                <a:solidFill>
                  <a:schemeClr val="tx1"/>
                </a:solidFill>
              </a:rPr>
              <a:t>CUTI</a:t>
            </a:r>
          </a:p>
          <a:p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8. PILIH </a:t>
            </a:r>
            <a:r>
              <a:rPr lang="en-US" b="1" u="sng" dirty="0" smtClean="0">
                <a:solidFill>
                  <a:schemeClr val="tx1"/>
                </a:solidFill>
              </a:rPr>
              <a:t>JENIS PERMOHONAN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9312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MOHON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2895600" y="1447800"/>
            <a:ext cx="249668" cy="457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1995317"/>
            <a:ext cx="8939727" cy="4430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20434" y="6124943"/>
            <a:ext cx="7895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06159" y="5932750"/>
            <a:ext cx="1839109" cy="384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. KLIK </a:t>
            </a:r>
            <a:r>
              <a:rPr lang="en-US" b="1" u="sng" dirty="0" smtClean="0">
                <a:solidFill>
                  <a:schemeClr val="tx1"/>
                </a:solidFill>
              </a:rPr>
              <a:t>HANTAR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0884" y="3019087"/>
            <a:ext cx="3526716" cy="4430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03524" y="838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228975" algn="l"/>
              </a:tabLst>
            </a:pPr>
            <a:r>
              <a:rPr lang="en-MY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PERINGATAN</a:t>
            </a:r>
            <a:r>
              <a:rPr lang="en-MY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SEMAK </a:t>
            </a:r>
            <a:r>
              <a:rPr lang="en-MY" sz="24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PENYOKONG DAN PELULUS CUTI </a:t>
            </a:r>
            <a:r>
              <a:rPr lang="en-MY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TERLEBIH DAHULU SEBELUM MENGHANTAR PERMOHONAN CUTI</a:t>
            </a:r>
          </a:p>
        </p:txBody>
      </p:sp>
      <p:sp>
        <p:nvSpPr>
          <p:cNvPr id="2" name="Rectangle 1"/>
          <p:cNvSpPr/>
          <p:nvPr/>
        </p:nvSpPr>
        <p:spPr>
          <a:xfrm>
            <a:off x="7211659" y="15240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haroni" pitchFamily="2" charset="-79"/>
                <a:cs typeface="Aharoni" pitchFamily="2" charset="-79"/>
              </a:rPr>
              <a:t>MOHON CUTI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5380" y="5257800"/>
            <a:ext cx="6850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8975" algn="l"/>
              </a:tabLst>
            </a:pPr>
            <a:r>
              <a:rPr lang="en-MY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 </a:t>
            </a:r>
            <a:r>
              <a:rPr lang="en-MY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BOLEH MENUKAR SENDIRI </a:t>
            </a:r>
            <a:r>
              <a:rPr lang="en-MY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PENYOKONG DAN PELULUS CUTI MELALUI </a:t>
            </a:r>
            <a:endParaRPr lang="en-MY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3228975" algn="l"/>
              </a:tabLst>
            </a:pPr>
            <a:r>
              <a:rPr lang="en-MY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MY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7596" t="66861" r="2502" b="17526"/>
          <a:stretch/>
        </p:blipFill>
        <p:spPr>
          <a:xfrm>
            <a:off x="389068" y="2344025"/>
            <a:ext cx="8757120" cy="2021661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518951" y="4035911"/>
            <a:ext cx="2757649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KLIK  </a:t>
            </a:r>
            <a:r>
              <a:rPr lang="en-US" b="1" u="sng" dirty="0" smtClean="0">
                <a:solidFill>
                  <a:schemeClr val="tx1"/>
                </a:solidFill>
              </a:rPr>
              <a:t>PENYOKONG CUTI </a:t>
            </a:r>
            <a:r>
              <a:rPr lang="en-US" b="1" dirty="0" smtClean="0">
                <a:solidFill>
                  <a:schemeClr val="tx1"/>
                </a:solidFill>
              </a:rPr>
              <a:t>UNTUK MENUKAR PENYOKONG CUTI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455380" y="3541866"/>
            <a:ext cx="0" cy="449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943601" y="4035911"/>
            <a:ext cx="2362199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KLIK </a:t>
            </a:r>
            <a:r>
              <a:rPr lang="en-US" b="1" u="sng" dirty="0" smtClean="0">
                <a:solidFill>
                  <a:schemeClr val="tx1"/>
                </a:solidFill>
              </a:rPr>
              <a:t>PELULUS CUTI </a:t>
            </a:r>
            <a:r>
              <a:rPr lang="en-US" b="1" dirty="0" smtClean="0">
                <a:solidFill>
                  <a:schemeClr val="tx1"/>
                </a:solidFill>
              </a:rPr>
              <a:t>UNTUK MENUKAR PELULUS CUTI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148904" y="3541866"/>
            <a:ext cx="0" cy="449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4"/>
          <a:stretch/>
        </p:blipFill>
        <p:spPr>
          <a:xfrm>
            <a:off x="331125" y="2218955"/>
            <a:ext cx="8249593" cy="486764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28600" y="609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228975" algn="l"/>
              </a:tabLst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 1) CARIAN MELALUI PAPARAN HIERARKI</a:t>
            </a:r>
            <a:endParaRPr lang="en-MY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896649" y="1649121"/>
            <a:ext cx="684070" cy="437425"/>
            <a:chOff x="6749166" y="2456504"/>
            <a:chExt cx="684070" cy="437425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6749166" y="2527973"/>
              <a:ext cx="420429" cy="3659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010400" y="2456504"/>
              <a:ext cx="422836" cy="4374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MY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7596" t="66861" r="2502" b="22954"/>
          <a:stretch/>
        </p:blipFill>
        <p:spPr>
          <a:xfrm>
            <a:off x="331126" y="1236260"/>
            <a:ext cx="8447964" cy="850286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4617932" y="5029200"/>
            <a:ext cx="3781849" cy="990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Klik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ikon</a:t>
            </a:r>
            <a:r>
              <a:rPr lang="en-US" sz="1600" b="1" dirty="0" smtClean="0">
                <a:solidFill>
                  <a:schemeClr val="tx1"/>
                </a:solidFill>
              </a:rPr>
              <a:t> (+) </a:t>
            </a:r>
            <a:r>
              <a:rPr lang="en-US" sz="1600" b="1" dirty="0" err="1" smtClean="0">
                <a:solidFill>
                  <a:schemeClr val="tx1"/>
                </a:solidFill>
              </a:rPr>
              <a:t>untuk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papar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nama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pegawai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klik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ikon</a:t>
            </a:r>
            <a:r>
              <a:rPr lang="en-US" sz="1600" b="1" dirty="0" smtClean="0">
                <a:solidFill>
                  <a:schemeClr val="tx1"/>
                </a:solidFill>
              </a:rPr>
              <a:t> (o) </a:t>
            </a:r>
            <a:r>
              <a:rPr lang="en-US" sz="1600" b="1" dirty="0" err="1" smtClean="0">
                <a:solidFill>
                  <a:schemeClr val="tx1"/>
                </a:solidFill>
              </a:rPr>
              <a:t>untuk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memilih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ms-MY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91892" y="2445676"/>
            <a:ext cx="1817908" cy="2993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57400" y="2595360"/>
            <a:ext cx="7926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9312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MOHON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8250" r="4639" b="32707"/>
          <a:stretch/>
        </p:blipFill>
        <p:spPr>
          <a:xfrm>
            <a:off x="-38100" y="2362201"/>
            <a:ext cx="9220200" cy="419100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272525" y="39669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3228975" algn="l"/>
              </a:tabLst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 2) CARIAN MELALUI SENARAI</a:t>
            </a:r>
            <a:endParaRPr lang="en-MY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1" y="990600"/>
            <a:ext cx="7549626" cy="1053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b="1" dirty="0" err="1" smtClean="0">
                <a:solidFill>
                  <a:schemeClr val="tx1"/>
                </a:solidFill>
              </a:rPr>
              <a:t>Taip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Nama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Pegawai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err="1" smtClean="0">
                <a:solidFill>
                  <a:schemeClr val="tx1"/>
                </a:solidFill>
              </a:rPr>
              <a:t>Permulaan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perakhiran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ayat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diikuti</a:t>
            </a: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dengan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ikon</a:t>
            </a:r>
            <a:r>
              <a:rPr lang="en-US" sz="1600" b="1" dirty="0" smtClean="0">
                <a:solidFill>
                  <a:schemeClr val="tx1"/>
                </a:solidFill>
              </a:rPr>
              <a:t>  *</a:t>
            </a:r>
          </a:p>
          <a:p>
            <a:pPr marL="342900" indent="-342900">
              <a:buAutoNum type="arabicPeriod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 err="1" smtClean="0">
                <a:solidFill>
                  <a:schemeClr val="tx1"/>
                </a:solidFill>
              </a:rPr>
              <a:t>Klik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teruskan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3.  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Klik</a:t>
            </a:r>
            <a:r>
              <a:rPr lang="en-US" sz="1600" b="1" dirty="0" smtClean="0">
                <a:solidFill>
                  <a:schemeClr val="tx1"/>
                </a:solidFill>
              </a:rPr>
              <a:t> radio button (o) </a:t>
            </a:r>
            <a:r>
              <a:rPr lang="en-US" sz="1600" b="1" dirty="0" err="1">
                <a:solidFill>
                  <a:schemeClr val="tx1"/>
                </a:solidFill>
              </a:rPr>
              <a:t>memilih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nama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pegawai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terpapar</a:t>
            </a:r>
            <a:endParaRPr lang="ms-MY" sz="1600" dirty="0"/>
          </a:p>
        </p:txBody>
      </p:sp>
      <p:sp>
        <p:nvSpPr>
          <p:cNvPr id="23" name="Rectangle 22"/>
          <p:cNvSpPr/>
          <p:nvPr/>
        </p:nvSpPr>
        <p:spPr>
          <a:xfrm>
            <a:off x="6934200" y="9312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MOHON </a:t>
            </a:r>
            <a:r>
              <a:rPr lang="en-US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CUTI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638335"/>
            <a:ext cx="1371600" cy="5232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2.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1" y="4267200"/>
            <a:ext cx="2514600" cy="5232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1.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2443" y="4899945"/>
            <a:ext cx="533400" cy="5232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</a:t>
            </a:r>
            <a:endParaRPr lang="en-US" sz="28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86130" y="5250165"/>
            <a:ext cx="536313" cy="604510"/>
          </a:xfrm>
          <a:prstGeom prst="straightConnector1">
            <a:avLst/>
          </a:prstGeom>
          <a:ln w="31750">
            <a:tailEnd type="arrow"/>
          </a:ln>
          <a:scene3d>
            <a:camera prst="orthographicFront">
              <a:rot lat="0" lon="21299999" rev="21299999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0" y="2717758"/>
            <a:ext cx="1295400" cy="33024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50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67400" y="2843434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7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1716</TotalTime>
  <Words>462</Words>
  <Application>Microsoft Office PowerPoint</Application>
  <PresentationFormat>On-screen Show (4:3)</PresentationFormat>
  <Paragraphs>113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Aharoni</vt:lpstr>
      <vt:lpstr>Arial</vt:lpstr>
      <vt:lpstr>Calibri</vt:lpstr>
      <vt:lpstr>Century Gothic</vt:lpstr>
      <vt:lpstr>Franklin Gothic Book</vt:lpstr>
      <vt:lpstr>Perpetua</vt:lpstr>
      <vt:lpstr>Wingdings 2</vt:lpstr>
      <vt:lpstr>Equity</vt:lpstr>
      <vt:lpstr> SUBMODUL  PENGURUSAN CUTI</vt:lpstr>
      <vt:lpstr>PowerPoint Presentation</vt:lpstr>
      <vt:lpstr>LANGKAH-LANGKAH  UNTUK MOHON CUTI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 UNTUK MENYOKONG CUTI</vt:lpstr>
      <vt:lpstr>1) SOKONG CUTI MENERUSI PETI PESANAN</vt:lpstr>
      <vt:lpstr>PowerPoint Presentation</vt:lpstr>
      <vt:lpstr>SOKONG  CUTI MENERUSI MENU SUBMODUL CUTI</vt:lpstr>
      <vt:lpstr>PowerPoint Presentation</vt:lpstr>
      <vt:lpstr>PowerPoint Presentation</vt:lpstr>
      <vt:lpstr>LANGKAH-LANGKAH  UNTUK MELULUS CUTI</vt:lpstr>
      <vt:lpstr>LULUS  CUTI MENERUSI PETI PESANAN</vt:lpstr>
      <vt:lpstr>PowerPoint Presentation</vt:lpstr>
      <vt:lpstr>LULUS  CUTI MENERUSI MENU SUBMODUL CUTI</vt:lpstr>
      <vt:lpstr>PowerPoint Presentation</vt:lpstr>
      <vt:lpstr>LANGKAH-LANGKAH  UNTUK MASUKAN REKOD CUTI (rekod cuti terdahulu)</vt:lpstr>
      <vt:lpstr>PERLU JANA KELAYAKAN CUTI DAHULU</vt:lpstr>
      <vt:lpstr>PowerPoint Presentation</vt:lpstr>
      <vt:lpstr>PowerPoint Presentation</vt:lpstr>
      <vt:lpstr>PowerPoint Presentation</vt:lpstr>
      <vt:lpstr>PowerPoint Presentation</vt:lpstr>
      <vt:lpstr>LANGKAH UNTUK MASUKKAN SEJARAH CUTI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 REKOD PERIBADI</dc:title>
  <dc:creator>DVS</dc:creator>
  <cp:lastModifiedBy>azlina ali</cp:lastModifiedBy>
  <cp:revision>81</cp:revision>
  <dcterms:created xsi:type="dcterms:W3CDTF">2015-05-12T00:24:37Z</dcterms:created>
  <dcterms:modified xsi:type="dcterms:W3CDTF">2016-04-25T07:51:57Z</dcterms:modified>
</cp:coreProperties>
</file>